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7" r:id="rId3"/>
    <p:sldId id="263" r:id="rId4"/>
    <p:sldId id="305" r:id="rId5"/>
    <p:sldId id="306" r:id="rId6"/>
    <p:sldId id="260" r:id="rId7"/>
    <p:sldId id="262" r:id="rId8"/>
    <p:sldId id="264" r:id="rId9"/>
    <p:sldId id="286" r:id="rId10"/>
  </p:sldIdLst>
  <p:sldSz cx="9144000" cy="5143500" type="screen16x9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ExtraBold" panose="020F0502020204030204" pitchFamily="34" charset="0"/>
      <p:bold r:id="rId16"/>
      <p:italic r:id="rId17"/>
      <p:boldItalic r:id="rId18"/>
    </p:embeddedFont>
    <p:embeddedFont>
      <p:font typeface="Montserrat ExtraLight" panose="020F0302020204030204" pitchFamily="34" charset="0"/>
      <p:regular r:id="rId19"/>
      <p:bold r:id="rId20"/>
      <p:italic r:id="rId21"/>
      <p:boldItalic r:id="rId22"/>
    </p:embeddedFont>
    <p:embeddedFont>
      <p:font typeface="Montserrat Medium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46F2E-D3B4-4BF5-91B3-C0F5DC03986F}">
  <a:tblStyle styleId="{22946F2E-D3B4-4BF5-91B3-C0F5DC0398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>
      <p:cViewPr varScale="1">
        <p:scale>
          <a:sx n="120" d="100"/>
          <a:sy n="12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3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96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2" r:id="rId6"/>
    <p:sldLayoutId id="2147483663" r:id="rId7"/>
    <p:sldLayoutId id="2147483664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42368" y="801905"/>
            <a:ext cx="5859263" cy="173366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Comparative Analysis of Stock Performance </a:t>
            </a:r>
            <a:endParaRPr sz="28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Juliet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(2018-2023)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Description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F54B5737-48EA-7849-241C-A21E6467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80" y="1285874"/>
            <a:ext cx="3070903" cy="3064183"/>
          </a:xfrm>
          <a:prstGeom prst="rect">
            <a:avLst/>
          </a:prstGeom>
        </p:spPr>
      </p:pic>
      <p:pic>
        <p:nvPicPr>
          <p:cNvPr id="7" name="Picture 6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4EFD1206-5B31-3EC6-CB5E-08FCD60D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29" y="1285874"/>
            <a:ext cx="3238895" cy="30641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Descriptive Statistics:</a:t>
            </a:r>
            <a:br>
              <a:rPr lang="en-GB" dirty="0"/>
            </a:br>
            <a:r>
              <a:rPr lang="en-GB" dirty="0"/>
              <a:t>(Microsoft)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Picture 10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6E2D30CA-CDA1-8275-E30C-A814A2D6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1" y="1876735"/>
            <a:ext cx="3283847" cy="2689667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8534BED-AB80-545D-7D79-47D04E6EF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76736"/>
            <a:ext cx="3747055" cy="2689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Descriptive Statistics:</a:t>
            </a:r>
            <a:br>
              <a:rPr lang="en-GB" dirty="0"/>
            </a:br>
            <a:r>
              <a:rPr lang="en-GB" dirty="0"/>
              <a:t>(Tesla)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F8A7473-DBA2-1881-3CB6-0CD57B69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22" y="1683303"/>
            <a:ext cx="3811657" cy="2258381"/>
          </a:xfrm>
          <a:prstGeom prst="rect">
            <a:avLst/>
          </a:prstGeom>
        </p:spPr>
      </p:pic>
      <p:pic>
        <p:nvPicPr>
          <p:cNvPr id="5" name="Picture 4" descr="A table with numbers and a few words&#10;&#10;Description automatically generated">
            <a:extLst>
              <a:ext uri="{FF2B5EF4-FFF2-40B4-BE49-F238E27FC236}">
                <a16:creationId xmlns:a16="http://schemas.microsoft.com/office/drawing/2014/main" id="{A2E0EE71-FEDD-F5F9-8780-0C21E8C8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8" y="1683303"/>
            <a:ext cx="4000561" cy="22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Descriptive Statistics:</a:t>
            </a:r>
            <a:br>
              <a:rPr lang="en-GB" dirty="0"/>
            </a:br>
            <a:r>
              <a:rPr lang="en-GB" dirty="0"/>
              <a:t>(Apple)</a:t>
            </a:r>
            <a:br>
              <a:rPr lang="en-GB" dirty="0"/>
            </a:br>
            <a:br>
              <a:rPr lang="en-GB" dirty="0"/>
            </a:b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F78F3A-51DF-6551-CB90-A46AB5E5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385" y="1788603"/>
            <a:ext cx="3858353" cy="2312880"/>
          </a:xfrm>
          <a:prstGeom prst="rect">
            <a:avLst/>
          </a:prstGeom>
        </p:spPr>
      </p:pic>
      <p:pic>
        <p:nvPicPr>
          <p:cNvPr id="5" name="Picture 4" descr="A table with numbers and a few words&#10;&#10;Description automatically generated">
            <a:extLst>
              <a:ext uri="{FF2B5EF4-FFF2-40B4-BE49-F238E27FC236}">
                <a16:creationId xmlns:a16="http://schemas.microsoft.com/office/drawing/2014/main" id="{BF70CD8D-AF83-371E-38A6-FACAB0550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21" y="1788604"/>
            <a:ext cx="3421392" cy="23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2240751"/>
            <a:ext cx="5442900" cy="66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Regression Analysis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Regression Statistics:</a:t>
            </a:r>
            <a:br>
              <a:rPr lang="en-GB" dirty="0"/>
            </a:br>
            <a:br>
              <a:rPr lang="en-GB" dirty="0"/>
            </a:b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F111B5-6399-76AD-4A15-9852D43F2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777402"/>
              </p:ext>
            </p:extLst>
          </p:nvPr>
        </p:nvGraphicFramePr>
        <p:xfrm>
          <a:off x="1358406" y="1760552"/>
          <a:ext cx="5332196" cy="186514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355725">
                  <a:extLst>
                    <a:ext uri="{9D8B030D-6E8A-4147-A177-3AD203B41FA5}">
                      <a16:colId xmlns:a16="http://schemas.microsoft.com/office/drawing/2014/main" val="1946778355"/>
                    </a:ext>
                  </a:extLst>
                </a:gridCol>
                <a:gridCol w="1399190">
                  <a:extLst>
                    <a:ext uri="{9D8B030D-6E8A-4147-A177-3AD203B41FA5}">
                      <a16:colId xmlns:a16="http://schemas.microsoft.com/office/drawing/2014/main" val="2170069851"/>
                    </a:ext>
                  </a:extLst>
                </a:gridCol>
                <a:gridCol w="1240791">
                  <a:extLst>
                    <a:ext uri="{9D8B030D-6E8A-4147-A177-3AD203B41FA5}">
                      <a16:colId xmlns:a16="http://schemas.microsoft.com/office/drawing/2014/main" val="3393909417"/>
                    </a:ext>
                  </a:extLst>
                </a:gridCol>
                <a:gridCol w="1336490">
                  <a:extLst>
                    <a:ext uri="{9D8B030D-6E8A-4147-A177-3AD203B41FA5}">
                      <a16:colId xmlns:a16="http://schemas.microsoft.com/office/drawing/2014/main" val="2767243686"/>
                    </a:ext>
                  </a:extLst>
                </a:gridCol>
              </a:tblGrid>
              <a:tr h="310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Regression Statistics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Microsoft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Tesla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Apple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4860414"/>
                  </a:ext>
                </a:extLst>
              </a:tr>
              <a:tr h="310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Multiple 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0.776762089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0.480470574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0.740343208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2876288"/>
                  </a:ext>
                </a:extLst>
              </a:tr>
              <a:tr h="310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R Square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0.603359343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0.230851972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0.548108066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3415110"/>
                  </a:ext>
                </a:extLst>
              </a:tr>
              <a:tr h="310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Adjusted R Square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0.603048252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0.230248719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0.547753641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6113948"/>
                  </a:ext>
                </a:extLst>
              </a:tr>
              <a:tr h="310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Standard Error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0.011351118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0.038267462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0.013919502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9534027"/>
                  </a:ext>
                </a:extLst>
              </a:tr>
              <a:tr h="31085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P-value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0.035358715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>
                          <a:effectLst/>
                        </a:rPr>
                        <a:t>0.043972346</a:t>
                      </a:r>
                      <a:endParaRPr lang="en-B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BD" sz="1100" u="none" strike="noStrike" dirty="0">
                          <a:effectLst/>
                        </a:rPr>
                        <a:t>0.032330775</a:t>
                      </a:r>
                      <a:endParaRPr lang="en-B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61489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Beta Value – Risk Analysis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Tesla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D" dirty="0"/>
              <a:t>1.817793485765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D" dirty="0"/>
              <a:t>1.32920677220648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Microsoft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D" dirty="0"/>
              <a:t>1.21389489987502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logo of a microsoft company&#10;&#10;Description automatically generated">
            <a:extLst>
              <a:ext uri="{FF2B5EF4-FFF2-40B4-BE49-F238E27FC236}">
                <a16:creationId xmlns:a16="http://schemas.microsoft.com/office/drawing/2014/main" id="{D1C48CCB-D40A-E72F-8694-EE6EB7E4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67" y="1822843"/>
            <a:ext cx="1089836" cy="1084039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EE3722B9-5228-CE3C-B2AC-51332BAF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582" y="1916662"/>
            <a:ext cx="896400" cy="896400"/>
          </a:xfrm>
          <a:prstGeom prst="rect">
            <a:avLst/>
          </a:prstGeom>
        </p:spPr>
      </p:pic>
      <p:pic>
        <p:nvPicPr>
          <p:cNvPr id="11" name="Picture 10" descr="A white apple with a bite taken out of it&#10;&#10;Description automatically generated">
            <a:extLst>
              <a:ext uri="{FF2B5EF4-FFF2-40B4-BE49-F238E27FC236}">
                <a16:creationId xmlns:a16="http://schemas.microsoft.com/office/drawing/2014/main" id="{00D8197B-E735-C32D-5076-91D20A57A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697" y="1851313"/>
            <a:ext cx="979557" cy="9795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Macintosh PowerPoint</Application>
  <PresentationFormat>On-screen Show (16:9)</PresentationFormat>
  <Paragraphs>41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Montserrat ExtraBold</vt:lpstr>
      <vt:lpstr>Montserrat ExtraLight</vt:lpstr>
      <vt:lpstr>Arial</vt:lpstr>
      <vt:lpstr>Montserrat</vt:lpstr>
      <vt:lpstr>Montserrat Medium</vt:lpstr>
      <vt:lpstr>Futuristic Background by Slidesgo</vt:lpstr>
      <vt:lpstr>Comparative Analysis of Stock Performance </vt:lpstr>
      <vt:lpstr>Dataset Description</vt:lpstr>
      <vt:lpstr>Descriptive Statistics: (Microsoft)  </vt:lpstr>
      <vt:lpstr>Descriptive Statistics: (Tesla)  </vt:lpstr>
      <vt:lpstr>Descriptive Statistics: (Apple)  </vt:lpstr>
      <vt:lpstr>Regression Analysis</vt:lpstr>
      <vt:lpstr>Regression Statistics:  </vt:lpstr>
      <vt:lpstr>Beta Value – Risk Analysis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Stock Performance </dc:title>
  <cp:lastModifiedBy>Sarkar Juliet Polok</cp:lastModifiedBy>
  <cp:revision>1</cp:revision>
  <dcterms:modified xsi:type="dcterms:W3CDTF">2024-03-17T23:39:38Z</dcterms:modified>
</cp:coreProperties>
</file>